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E3D785-77B8-9646-83A0-E7729C2323B9}" type="datetimeFigureOut">
              <a:rPr lang="en-US" smtClean="0"/>
              <a:pPr/>
              <a:t>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90EF7D7-D818-5A45-9C0B-CEE85D055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Coolidge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Kellogg</a:t>
            </a:r>
            <a:r>
              <a:rPr lang="en-US" smtClean="0"/>
              <a:t>-Briand Pact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25</TotalTime>
  <Words>7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Coolidge Presidency</vt:lpstr>
    </vt:vector>
  </TitlesOfParts>
  <Company>Upper Darby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1920’s</dc:title>
  <dc:creator>Scott Bosch</dc:creator>
  <cp:lastModifiedBy>Scott Bosch</cp:lastModifiedBy>
  <cp:revision>8</cp:revision>
  <dcterms:created xsi:type="dcterms:W3CDTF">2011-02-21T20:15:22Z</dcterms:created>
  <dcterms:modified xsi:type="dcterms:W3CDTF">2011-02-21T20:24:39Z</dcterms:modified>
</cp:coreProperties>
</file>