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Coolidge Presidency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Laissez Faire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24</TotalTime>
  <Words>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Breeze</vt:lpstr>
      <vt:lpstr>Coolidge Presidency</vt:lpstr>
    </vt:vector>
  </TitlesOfParts>
  <Company>Upper Darby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1920’s</dc:title>
  <dc:creator>Scott Bosch</dc:creator>
  <cp:lastModifiedBy>Scott Bosch</cp:lastModifiedBy>
  <cp:revision>7</cp:revision>
  <dcterms:created xsi:type="dcterms:W3CDTF">2011-02-21T20:15:22Z</dcterms:created>
  <dcterms:modified xsi:type="dcterms:W3CDTF">2011-02-21T20:24:16Z</dcterms:modified>
</cp:coreProperties>
</file>