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Harding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Foreign Policy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22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Harding Presidency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6</cp:revision>
  <dcterms:created xsi:type="dcterms:W3CDTF">2011-02-21T20:15:22Z</dcterms:created>
  <dcterms:modified xsi:type="dcterms:W3CDTF">2011-02-21T20:23:35Z</dcterms:modified>
</cp:coreProperties>
</file>