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Strikes Decline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20</TotalTime>
  <Words>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Labor Strikes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5</cp:revision>
  <dcterms:created xsi:type="dcterms:W3CDTF">2011-02-21T20:15:21Z</dcterms:created>
  <dcterms:modified xsi:type="dcterms:W3CDTF">2011-02-21T20:22:53Z</dcterms:modified>
</cp:coreProperties>
</file>