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Sacco </a:t>
            </a:r>
            <a:r>
              <a:rPr lang="en-US" smtClean="0"/>
              <a:t>and Vanzetti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</TotalTime>
  <Words>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The Red Scare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4</cp:revision>
  <dcterms:created xsi:type="dcterms:W3CDTF">2011-02-21T20:15:17Z</dcterms:created>
  <dcterms:modified xsi:type="dcterms:W3CDTF">2011-02-21T20:21:42Z</dcterms:modified>
</cp:coreProperties>
</file>