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t>11/21/10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Coolidge Presidency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Laissez Faire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Coolidge Presidency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Kellogg-Briand Pact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16</TotalTime>
  <Words>10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Breeze</vt:lpstr>
      <vt:lpstr>Coolidge Presidency</vt:lpstr>
      <vt:lpstr>Coolidge Presidency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6</cp:revision>
  <dcterms:created xsi:type="dcterms:W3CDTF">2010-11-22T04:01:52Z</dcterms:created>
  <dcterms:modified xsi:type="dcterms:W3CDTF">2010-11-22T04:18:06Z</dcterms:modified>
</cp:coreProperties>
</file>