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Harding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Foreign Policy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Harding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Domestic Issues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</TotalTime>
  <Words>8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Breeze</vt:lpstr>
      <vt:lpstr>Harding Presidency</vt:lpstr>
      <vt:lpstr>Harding Presidency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5</cp:revision>
  <dcterms:created xsi:type="dcterms:W3CDTF">2010-11-22T04:01:52Z</dcterms:created>
  <dcterms:modified xsi:type="dcterms:W3CDTF">2010-11-22T04:16:29Z</dcterms:modified>
</cp:coreProperties>
</file>