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Boston Police Strike</a:t>
            </a:r>
          </a:p>
          <a:p>
            <a:r>
              <a:rPr lang="en-US" dirty="0" smtClean="0"/>
              <a:t>Steel and Coal Strikes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Strikes Decline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13</TotalTime>
  <Words>13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Labor Strikes</vt:lpstr>
      <vt:lpstr>Labor Strikes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4</cp:revision>
  <dcterms:created xsi:type="dcterms:W3CDTF">2010-11-22T04:01:52Z</dcterms:created>
  <dcterms:modified xsi:type="dcterms:W3CDTF">2010-11-22T04:15:08Z</dcterms:modified>
</cp:coreProperties>
</file>