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Schenck</a:t>
            </a:r>
            <a:r>
              <a:rPr lang="en-US" dirty="0" smtClean="0"/>
              <a:t> vs. U.S.</a:t>
            </a:r>
          </a:p>
          <a:p>
            <a:r>
              <a:rPr lang="en-US" dirty="0" err="1" smtClean="0"/>
              <a:t>Gitlow</a:t>
            </a:r>
            <a:r>
              <a:rPr lang="en-US" dirty="0" smtClean="0"/>
              <a:t> vs. New York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Palmer Raids</a:t>
            </a:r>
          </a:p>
          <a:p>
            <a:r>
              <a:rPr lang="en-US" dirty="0" smtClean="0"/>
              <a:t>Sacco and Vanzetti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</TotalTime>
  <Words>21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Breeze</vt:lpstr>
      <vt:lpstr>The Red Scare</vt:lpstr>
      <vt:lpstr>Red Scare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3</cp:revision>
  <dcterms:created xsi:type="dcterms:W3CDTF">2010-11-22T04:01:52Z</dcterms:created>
  <dcterms:modified xsi:type="dcterms:W3CDTF">2010-11-22T04:08:39Z</dcterms:modified>
</cp:coreProperties>
</file>