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1920’s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Republican Decade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Red Scare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Russian Revolution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Scare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 Fears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5</TotalTime>
  <Words>16</Words>
  <Application>Microsoft Macintosh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Breeze</vt:lpstr>
      <vt:lpstr>The 1920’s</vt:lpstr>
      <vt:lpstr>The Red Scare</vt:lpstr>
      <vt:lpstr>Red Scare</vt:lpstr>
    </vt:vector>
  </TitlesOfParts>
  <Company>Upper Darby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1920’s</dc:title>
  <dc:creator>Scott Bosch</dc:creator>
  <cp:lastModifiedBy>Scott Bosch</cp:lastModifiedBy>
  <cp:revision>1</cp:revision>
  <dcterms:created xsi:type="dcterms:W3CDTF">2010-11-22T04:01:52Z</dcterms:created>
  <dcterms:modified xsi:type="dcterms:W3CDTF">2010-11-22T04:07:16Z</dcterms:modified>
</cp:coreProperties>
</file>